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9" r:id="rId6"/>
    <p:sldId id="267" r:id="rId7"/>
    <p:sldId id="273" r:id="rId8"/>
    <p:sldId id="266" r:id="rId9"/>
    <p:sldId id="272" r:id="rId10"/>
    <p:sldId id="27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</p:spTree>
    <p:extLst>
      <p:ext uri="{BB962C8B-B14F-4D97-AF65-F5344CB8AC3E}">
        <p14:creationId xmlns:p14="http://schemas.microsoft.com/office/powerpoint/2010/main" val="37980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21" t="23781" r="50596" b="25551"/>
          <a:stretch/>
        </p:blipFill>
        <p:spPr>
          <a:xfrm>
            <a:off x="189470" y="181231"/>
            <a:ext cx="5247504" cy="3615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56" t="24725" r="50701" b="26641"/>
          <a:stretch/>
        </p:blipFill>
        <p:spPr>
          <a:xfrm>
            <a:off x="5436972" y="181230"/>
            <a:ext cx="6384325" cy="3615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818" t="23554" r="50273" b="23433"/>
          <a:stretch/>
        </p:blipFill>
        <p:spPr>
          <a:xfrm>
            <a:off x="195856" y="3797053"/>
            <a:ext cx="5241116" cy="28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9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- 18-35 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the player does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Physics in the game</a:t>
            </a:r>
          </a:p>
          <a:p>
            <a:pPr lvl="1"/>
            <a:endParaRPr lang="en-GB" dirty="0"/>
          </a:p>
          <a:p>
            <a:r>
              <a:rPr lang="en-GB" dirty="0" smtClean="0"/>
              <a:t>Turn based game play.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7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1" y="1697552"/>
            <a:ext cx="10570502" cy="40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art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4" y="1726688"/>
            <a:ext cx="2269556" cy="2271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66" y="83382"/>
            <a:ext cx="5522336" cy="3112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46" y="3311611"/>
            <a:ext cx="3333578" cy="2500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897777"/>
            <a:ext cx="2937028" cy="293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34" y="1986840"/>
            <a:ext cx="2649541" cy="2649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69" y="170585"/>
            <a:ext cx="2043860" cy="1828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58" y="3311611"/>
            <a:ext cx="2289736" cy="32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05" y="25338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(work hours and emails)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689314"/>
            <a:ext cx="3282307" cy="2487270"/>
          </a:xfrm>
        </p:spPr>
        <p:txBody>
          <a:bodyPr>
            <a:normAutofit/>
          </a:bodyPr>
          <a:lstStyle/>
          <a:p>
            <a:r>
              <a:rPr lang="en-GB" dirty="0" smtClean="0"/>
              <a:t>Hours of work</a:t>
            </a:r>
            <a:endParaRPr lang="en-GB" dirty="0" smtClean="0"/>
          </a:p>
          <a:p>
            <a:pPr lvl="1"/>
            <a:r>
              <a:rPr lang="en-GB" dirty="0" smtClean="0"/>
              <a:t>Jordan: 24/24</a:t>
            </a:r>
          </a:p>
          <a:p>
            <a:pPr lvl="1"/>
            <a:r>
              <a:rPr lang="en-GB" dirty="0" smtClean="0"/>
              <a:t>Alice: 24/24</a:t>
            </a:r>
          </a:p>
          <a:p>
            <a:pPr lvl="1"/>
            <a:r>
              <a:rPr lang="en-GB" dirty="0" smtClean="0"/>
              <a:t>Dan: 27/24</a:t>
            </a:r>
          </a:p>
          <a:p>
            <a:pPr lvl="1"/>
            <a:r>
              <a:rPr lang="en-GB" dirty="0" smtClean="0"/>
              <a:t>Tom: 26/24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65104" y="1689314"/>
            <a:ext cx="3282307" cy="2487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Emails</a:t>
            </a:r>
          </a:p>
          <a:p>
            <a:pPr lvl="1"/>
            <a:r>
              <a:rPr lang="en-GB" dirty="0" smtClean="0"/>
              <a:t>Jordan: </a:t>
            </a:r>
          </a:p>
          <a:p>
            <a:pPr lvl="1"/>
            <a:r>
              <a:rPr lang="en-GB" dirty="0" smtClean="0"/>
              <a:t>Alice:</a:t>
            </a:r>
          </a:p>
          <a:p>
            <a:pPr lvl="1"/>
            <a:r>
              <a:rPr lang="en-GB" dirty="0" smtClean="0"/>
              <a:t>Dan:</a:t>
            </a:r>
          </a:p>
          <a:p>
            <a:pPr lvl="1"/>
            <a:r>
              <a:rPr lang="en-GB" dirty="0" smtClean="0"/>
              <a:t>Tom: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8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708</TotalTime>
  <Words>105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L4/5 GROUP 2</vt:lpstr>
      <vt:lpstr>The brief </vt:lpstr>
      <vt:lpstr>Logline and target audience</vt:lpstr>
      <vt:lpstr>Game </vt:lpstr>
      <vt:lpstr>UI</vt:lpstr>
      <vt:lpstr>Art style and Moodboard</vt:lpstr>
      <vt:lpstr>Game art</vt:lpstr>
      <vt:lpstr>Prototype</vt:lpstr>
      <vt:lpstr>Management (work hours and emails)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jordan marks</cp:lastModifiedBy>
  <cp:revision>62</cp:revision>
  <dcterms:created xsi:type="dcterms:W3CDTF">2016-10-12T17:19:43Z</dcterms:created>
  <dcterms:modified xsi:type="dcterms:W3CDTF">2017-02-27T15:59:08Z</dcterms:modified>
</cp:coreProperties>
</file>